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1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93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24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54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3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6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27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4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2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16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46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A54B-F2A0-43DF-8F7F-D335D78135CF}" type="datetimeFigureOut">
              <a:rPr lang="nl-NL" smtClean="0"/>
              <a:t>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7E24-DD7A-404E-A9DF-EFCD5660D3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73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iswijzer.nl/rekenmachines/map/htm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iswijzer.nl/rekenmachines/map/htm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wiswijzer.nl/rekenmachines/map/htm2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737620"/>
            <a:ext cx="7772400" cy="1470025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grafische</a:t>
            </a:r>
            <a:r>
              <a:rPr lang="en-US" dirty="0" smtClean="0"/>
              <a:t> </a:t>
            </a:r>
            <a:r>
              <a:rPr lang="en-US" dirty="0" err="1" smtClean="0"/>
              <a:t>rekenmachine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817740"/>
            <a:ext cx="6400800" cy="694928"/>
          </a:xfrm>
        </p:spPr>
        <p:txBody>
          <a:bodyPr/>
          <a:lstStyle/>
          <a:p>
            <a:r>
              <a:rPr lang="en-US" smtClean="0"/>
              <a:t>© 2017 </a:t>
            </a:r>
            <a:r>
              <a:rPr lang="en-US" dirty="0" smtClean="0"/>
              <a:t>- HML</a:t>
            </a:r>
            <a:endParaRPr lang="nl-NL" dirty="0"/>
          </a:p>
        </p:txBody>
      </p:sp>
      <p:pic>
        <p:nvPicPr>
          <p:cNvPr id="3074" name="Picture 2" descr="q9585img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640" y="1721396"/>
            <a:ext cx="36576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7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en-US" dirty="0" err="1" smtClean="0"/>
              <a:t>Rekenhulp</a:t>
            </a:r>
            <a:endParaRPr lang="en-US" dirty="0" smtClean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tabellenboekje</a:t>
            </a:r>
            <a:endParaRPr lang="en-US" dirty="0" smtClean="0"/>
          </a:p>
          <a:p>
            <a:r>
              <a:rPr lang="en-US" dirty="0" err="1" smtClean="0"/>
              <a:t>Tabellen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endParaRPr lang="en-US" dirty="0" smtClean="0"/>
          </a:p>
          <a:p>
            <a:r>
              <a:rPr lang="en-US" dirty="0" err="1" smtClean="0"/>
              <a:t>Grafieken</a:t>
            </a:r>
            <a:r>
              <a:rPr lang="en-US" dirty="0" smtClean="0"/>
              <a:t> </a:t>
            </a:r>
            <a:r>
              <a:rPr lang="en-US" dirty="0" err="1" smtClean="0"/>
              <a:t>tekenen</a:t>
            </a:r>
            <a:endParaRPr lang="en-US" dirty="0" smtClean="0"/>
          </a:p>
          <a:p>
            <a:r>
              <a:rPr lang="en-US" dirty="0" smtClean="0"/>
              <a:t>Statistiek</a:t>
            </a:r>
          </a:p>
          <a:p>
            <a:r>
              <a:rPr lang="en-US" dirty="0" err="1" smtClean="0"/>
              <a:t>Vergelijkingen</a:t>
            </a:r>
            <a:r>
              <a:rPr lang="en-US" dirty="0" smtClean="0"/>
              <a:t> </a:t>
            </a:r>
            <a:r>
              <a:rPr lang="en-US" dirty="0" err="1" smtClean="0"/>
              <a:t>oplossen</a:t>
            </a:r>
            <a:endParaRPr lang="en-US" dirty="0" smtClean="0"/>
          </a:p>
          <a:p>
            <a:r>
              <a:rPr lang="en-US" dirty="0" smtClean="0"/>
              <a:t>En nog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…</a:t>
            </a:r>
          </a:p>
          <a:p>
            <a:endParaRPr lang="nl-NL" dirty="0"/>
          </a:p>
        </p:txBody>
      </p:sp>
      <p:pic>
        <p:nvPicPr>
          <p:cNvPr id="1026" name="Picture 2" descr="http://www.wiswijzer.nl/rekenmachines/map/im0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40768"/>
            <a:ext cx="228578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1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r>
              <a:rPr lang="en-US" dirty="0" err="1" smtClean="0"/>
              <a:t>Algebraïsche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/>
              <a:t> </a:t>
            </a:r>
            <a:r>
              <a:rPr lang="en-US" dirty="0" smtClean="0"/>
              <a:t>van </a:t>
            </a:r>
            <a:r>
              <a:rPr lang="en-US" dirty="0" err="1" smtClean="0"/>
              <a:t>vergelijkingen</a:t>
            </a:r>
            <a:r>
              <a:rPr lang="en-US" dirty="0" smtClean="0"/>
              <a:t> </a:t>
            </a:r>
            <a:r>
              <a:rPr lang="en-US" dirty="0" err="1" smtClean="0"/>
              <a:t>bepalen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Differentiëren</a:t>
            </a:r>
            <a:r>
              <a:rPr lang="en-US" dirty="0" smtClean="0"/>
              <a:t> of </a:t>
            </a:r>
            <a:r>
              <a:rPr lang="en-US" dirty="0" err="1" smtClean="0"/>
              <a:t>integreren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Wiskunde</a:t>
            </a:r>
            <a:r>
              <a:rPr lang="en-US" dirty="0" smtClean="0"/>
              <a:t>…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  <p:pic>
        <p:nvPicPr>
          <p:cNvPr id="4" name="Picture 2" descr="http://www.wiswijzer.nl/rekenmachines/map/im0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92895"/>
            <a:ext cx="1872208" cy="39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q9623img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7"/>
            <a:ext cx="36576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4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Hoofdmenu</a:t>
            </a:r>
            <a:endParaRPr lang="nl-NL" dirty="0"/>
          </a:p>
        </p:txBody>
      </p:sp>
      <p:pic>
        <p:nvPicPr>
          <p:cNvPr id="4098" name="Picture 2" descr="q9464img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29681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0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actie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nl-NL" dirty="0" smtClean="0"/>
              <a:t>Het eerste wat je moet doen als je je GR in gebruik neemt is je </a:t>
            </a:r>
            <a:r>
              <a:rPr lang="nl-NL" b="1" dirty="0" smtClean="0"/>
              <a:t>User Name</a:t>
            </a:r>
            <a:r>
              <a:rPr lang="nl-NL" dirty="0" smtClean="0"/>
              <a:t> instellen</a:t>
            </a:r>
            <a:endParaRPr lang="nl-NL" dirty="0"/>
          </a:p>
        </p:txBody>
      </p:sp>
      <p:pic>
        <p:nvPicPr>
          <p:cNvPr id="5122" name="Picture 2" descr="q9582img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576" y="2996952"/>
            <a:ext cx="590682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7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sz="4400" u="none" strike="noStrike" dirty="0" smtClean="0">
                <a:effectLst/>
              </a:rPr>
              <a:t>Berekeningen op het basisscherm</a:t>
            </a:r>
          </a:p>
          <a:p>
            <a:pPr marL="0" indent="0" algn="ctr">
              <a:buNone/>
            </a:pPr>
            <a:r>
              <a:rPr lang="nl-NL" sz="4400" dirty="0" smtClean="0"/>
              <a:t> (1)</a:t>
            </a:r>
          </a:p>
          <a:p>
            <a:pPr marL="0" indent="0" algn="ctr">
              <a:buNone/>
            </a:pPr>
            <a:r>
              <a:rPr lang="nl-NL" sz="4400" u="none" strike="noStrike" dirty="0" smtClean="0">
                <a:effectLst/>
              </a:rPr>
              <a:t>Opdrachten bij berekeningen op het basisscherm</a:t>
            </a:r>
            <a:r>
              <a:rPr lang="nl-NL" sz="4400" dirty="0" smtClean="0"/>
              <a:t> </a:t>
            </a:r>
          </a:p>
          <a:p>
            <a:pPr marL="0" indent="0" algn="ctr">
              <a:buNone/>
            </a:pPr>
            <a:r>
              <a:rPr lang="en-US" sz="4400" dirty="0" smtClean="0"/>
              <a:t>(2)</a:t>
            </a:r>
            <a:endParaRPr lang="nl-NL" sz="4400" dirty="0" smtClean="0"/>
          </a:p>
          <a:p>
            <a:pPr marL="0" indent="0" algn="ctr">
              <a:buNone/>
            </a:pPr>
            <a:r>
              <a:rPr lang="nl-NL" sz="4400" u="none" strike="noStrike" dirty="0" smtClean="0">
                <a:effectLst/>
              </a:rPr>
              <a:t>Antwoorden</a:t>
            </a:r>
            <a:r>
              <a:rPr lang="nl-NL" sz="4400" dirty="0" smtClean="0"/>
              <a:t> </a:t>
            </a:r>
          </a:p>
          <a:p>
            <a:pPr marL="0" indent="0" algn="ctr">
              <a:buNone/>
            </a:pPr>
            <a:r>
              <a:rPr lang="en-US" sz="4400" dirty="0" smtClean="0"/>
              <a:t>(3)</a:t>
            </a:r>
            <a:endParaRPr lang="nl-NL" sz="4400" dirty="0" smtClean="0"/>
          </a:p>
        </p:txBody>
      </p:sp>
      <p:pic>
        <p:nvPicPr>
          <p:cNvPr id="4" name="Picture 2" descr="http://www.wiswijzer.nl/rekenmachines/map/im0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6"/>
            <a:ext cx="936104" cy="197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8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88637" y="2967335"/>
            <a:ext cx="2566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 N D E</a:t>
            </a:r>
            <a:endParaRPr lang="nl-N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0662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Diavoorstelling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De grafische rekenmachine</vt:lpstr>
      <vt:lpstr>Wat kan je er mee?</vt:lpstr>
      <vt:lpstr>Wat kan je er niet mee?</vt:lpstr>
      <vt:lpstr>Hoofdmenu</vt:lpstr>
      <vt:lpstr>Eerste actie?</vt:lpstr>
      <vt:lpstr>Opdrachten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grafische rekenmachine</dc:title>
  <dc:creator>Administrator</dc:creator>
  <cp:lastModifiedBy>Willem van Ravenstein</cp:lastModifiedBy>
  <cp:revision>5</cp:revision>
  <dcterms:created xsi:type="dcterms:W3CDTF">2014-07-20T19:45:08Z</dcterms:created>
  <dcterms:modified xsi:type="dcterms:W3CDTF">2017-09-03T12:02:05Z</dcterms:modified>
</cp:coreProperties>
</file>