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63" d="100"/>
          <a:sy n="63" d="100"/>
        </p:scale>
        <p:origin x="-136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39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11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21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37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7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61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97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01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67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323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71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61E0D-5B21-4CE8-9401-CEC1E27C2C1F}" type="datetimeFigureOut">
              <a:rPr lang="nl-NL" smtClean="0"/>
              <a:t>2-2-2014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311F-26A1-4666-BC58-08E195F1B1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09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5758408" cy="1470025"/>
          </a:xfrm>
        </p:spPr>
        <p:txBody>
          <a:bodyPr/>
          <a:lstStyle/>
          <a:p>
            <a:pPr algn="l"/>
            <a:r>
              <a:rPr lang="en-US" dirty="0" err="1" smtClean="0"/>
              <a:t>Gebroken</a:t>
            </a:r>
            <a:r>
              <a:rPr lang="en-US" dirty="0" smtClean="0"/>
              <a:t> </a:t>
            </a:r>
            <a:r>
              <a:rPr lang="en-US" dirty="0" err="1" smtClean="0"/>
              <a:t>vergelijkingen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Vijf regels voor het oplossen van gebroken vergelijkingen</a:t>
            </a:r>
          </a:p>
          <a:p>
            <a:r>
              <a:rPr lang="en-US" sz="2000" b="1" dirty="0" smtClean="0"/>
              <a:t>© 2014 Willem van Ravenstein</a:t>
            </a:r>
            <a:endParaRPr lang="nl-NL" sz="2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908720"/>
            <a:ext cx="1625600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92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3</a:t>
            </a: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304921" cy="336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4077072"/>
            <a:ext cx="576064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492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3</a:t>
            </a: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304921" cy="336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06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4</a:t>
            </a:r>
            <a:endParaRPr lang="nl-N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5682469" cy="346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3068960"/>
            <a:ext cx="5760640" cy="2520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4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4</a:t>
            </a:r>
            <a:endParaRPr lang="nl-N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5682469" cy="346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4221088"/>
            <a:ext cx="5760640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1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4</a:t>
            </a:r>
            <a:endParaRPr lang="nl-N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5682469" cy="346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54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5</a:t>
            </a:r>
            <a:endParaRPr lang="nl-N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61944"/>
            <a:ext cx="4679652" cy="346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3068960"/>
            <a:ext cx="5760640" cy="2520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13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5</a:t>
            </a:r>
            <a:endParaRPr lang="nl-N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61944"/>
            <a:ext cx="4679652" cy="346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4077072"/>
            <a:ext cx="576064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449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5</a:t>
            </a:r>
            <a:endParaRPr lang="nl-N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61944"/>
            <a:ext cx="4679652" cy="346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79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Oefenen</a:t>
            </a:r>
            <a:r>
              <a:rPr lang="en-US" smtClean="0"/>
              <a:t>!?</a:t>
            </a:r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63" y="1484784"/>
            <a:ext cx="5177029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05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Uitwerkingen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2407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04" y="3284984"/>
            <a:ext cx="6386513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5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Vijf regels voor het oplossen van gebroken vergelijkingen</a:t>
            </a:r>
            <a:endParaRPr lang="nl-NL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40005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08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Uitwerkingen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7427913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>
          <a:xfrm>
            <a:off x="4932040" y="4725144"/>
            <a:ext cx="19383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EINDE</a:t>
            </a:r>
            <a:endParaRPr lang="nl-N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665" y="3672240"/>
            <a:ext cx="1625600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23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1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88840"/>
            <a:ext cx="4874699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3429000"/>
            <a:ext cx="54006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09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1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88840"/>
            <a:ext cx="4874699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4509120"/>
            <a:ext cx="54006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72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1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88840"/>
            <a:ext cx="4874699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298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2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16832"/>
            <a:ext cx="5052371" cy="338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3429000"/>
            <a:ext cx="54006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0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2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16832"/>
            <a:ext cx="5052371" cy="338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4293096"/>
            <a:ext cx="5400600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47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2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16832"/>
            <a:ext cx="5052371" cy="338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268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Voorbeeld</a:t>
            </a:r>
            <a:r>
              <a:rPr lang="en-US" dirty="0" smtClean="0"/>
              <a:t> 3</a:t>
            </a: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304921" cy="336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547664" y="2852936"/>
            <a:ext cx="5760640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76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58</Words>
  <Application>Microsoft Office PowerPoint</Application>
  <PresentationFormat>Diavoorstelling (4:3)</PresentationFormat>
  <Paragraphs>23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Gebroken vergelijkingen</vt:lpstr>
      <vt:lpstr>Vijf regels voor het oplossen van gebroken vergelijkingen</vt:lpstr>
      <vt:lpstr>Voorbeeld 1</vt:lpstr>
      <vt:lpstr>Voorbeeld 1</vt:lpstr>
      <vt:lpstr>Voorbeeld 1</vt:lpstr>
      <vt:lpstr>Voorbeeld 2</vt:lpstr>
      <vt:lpstr>Voorbeeld 2</vt:lpstr>
      <vt:lpstr>Voorbeeld 2</vt:lpstr>
      <vt:lpstr>Voorbeeld 3</vt:lpstr>
      <vt:lpstr>Voorbeeld 3</vt:lpstr>
      <vt:lpstr>Voorbeeld 3</vt:lpstr>
      <vt:lpstr>Voorbeeld 4</vt:lpstr>
      <vt:lpstr>Voorbeeld 4</vt:lpstr>
      <vt:lpstr>Voorbeeld 4</vt:lpstr>
      <vt:lpstr>Voorbeeld 5</vt:lpstr>
      <vt:lpstr>Voorbeeld 5</vt:lpstr>
      <vt:lpstr>Voorbeeld 5</vt:lpstr>
      <vt:lpstr>Oefenen!?</vt:lpstr>
      <vt:lpstr>Uitwerkingen</vt:lpstr>
      <vt:lpstr>Uitwerkingen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Gebroken vergelijkigen</dc:title>
  <dc:creator>Administrator</dc:creator>
  <cp:lastModifiedBy>Administrator</cp:lastModifiedBy>
  <cp:revision>15</cp:revision>
  <dcterms:created xsi:type="dcterms:W3CDTF">2014-02-01T23:15:32Z</dcterms:created>
  <dcterms:modified xsi:type="dcterms:W3CDTF">2014-02-02T00:04:40Z</dcterms:modified>
</cp:coreProperties>
</file>